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86226" y="2424811"/>
            <a:ext cx="297154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Military</a:t>
            </a:r>
            <a:r>
              <a:rPr spc="5" dirty="0"/>
              <a:t> </a:t>
            </a:r>
            <a:r>
              <a:rPr spc="-5" dirty="0"/>
              <a:t>Sealift</a:t>
            </a:r>
            <a:r>
              <a:rPr spc="10" dirty="0"/>
              <a:t> </a:t>
            </a:r>
            <a:r>
              <a:rPr spc="-5" dirty="0"/>
              <a:t>Command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United</a:t>
            </a:r>
            <a:r>
              <a:rPr dirty="0"/>
              <a:t> </a:t>
            </a:r>
            <a:r>
              <a:rPr spc="-20" dirty="0"/>
              <a:t>We</a:t>
            </a:r>
            <a:r>
              <a:rPr spc="-30" dirty="0"/>
              <a:t> </a:t>
            </a:r>
            <a:r>
              <a:rPr spc="-5" dirty="0"/>
              <a:t>Sail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100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3491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sng">
                <a:solidFill>
                  <a:srgbClr val="0000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Military</a:t>
            </a:r>
            <a:r>
              <a:rPr spc="5" dirty="0"/>
              <a:t> </a:t>
            </a:r>
            <a:r>
              <a:rPr spc="-5" dirty="0"/>
              <a:t>Sealift</a:t>
            </a:r>
            <a:r>
              <a:rPr spc="10" dirty="0"/>
              <a:t> </a:t>
            </a:r>
            <a:r>
              <a:rPr spc="-5" dirty="0"/>
              <a:t>Command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United</a:t>
            </a:r>
            <a:r>
              <a:rPr dirty="0"/>
              <a:t> </a:t>
            </a:r>
            <a:r>
              <a:rPr spc="-20" dirty="0"/>
              <a:t>We</a:t>
            </a:r>
            <a:r>
              <a:rPr spc="-30" dirty="0"/>
              <a:t> </a:t>
            </a:r>
            <a:r>
              <a:rPr spc="-5" dirty="0"/>
              <a:t>Sail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100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2751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98" y="67056"/>
            <a:ext cx="910869" cy="90830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16508"/>
            <a:ext cx="9144000" cy="64135"/>
          </a:xfrm>
          <a:custGeom>
            <a:avLst/>
            <a:gdLst/>
            <a:ahLst/>
            <a:cxnLst/>
            <a:rect l="l" t="t" r="r" b="b"/>
            <a:pathLst>
              <a:path w="9144000" h="64134">
                <a:moveTo>
                  <a:pt x="9144000" y="0"/>
                </a:moveTo>
                <a:lnTo>
                  <a:pt x="0" y="0"/>
                </a:lnTo>
                <a:lnTo>
                  <a:pt x="0" y="64008"/>
                </a:lnTo>
                <a:lnTo>
                  <a:pt x="9144000" y="64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06423"/>
            <a:ext cx="9144000" cy="640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90359"/>
            <a:ext cx="152400" cy="79375"/>
          </a:xfrm>
          <a:custGeom>
            <a:avLst/>
            <a:gdLst/>
            <a:ahLst/>
            <a:cxnLst/>
            <a:rect l="l" t="t" r="r" b="b"/>
            <a:pathLst>
              <a:path w="152400" h="79375">
                <a:moveTo>
                  <a:pt x="0" y="79248"/>
                </a:moveTo>
                <a:lnTo>
                  <a:pt x="152400" y="79248"/>
                </a:lnTo>
                <a:lnTo>
                  <a:pt x="152400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86811" y="6690359"/>
            <a:ext cx="3619500" cy="79375"/>
          </a:xfrm>
          <a:custGeom>
            <a:avLst/>
            <a:gdLst/>
            <a:ahLst/>
            <a:cxnLst/>
            <a:rect l="l" t="t" r="r" b="b"/>
            <a:pathLst>
              <a:path w="3619500" h="79375">
                <a:moveTo>
                  <a:pt x="0" y="79248"/>
                </a:moveTo>
                <a:lnTo>
                  <a:pt x="3619500" y="79248"/>
                </a:lnTo>
                <a:lnTo>
                  <a:pt x="3619500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38388" y="6690359"/>
            <a:ext cx="401320" cy="79375"/>
          </a:xfrm>
          <a:custGeom>
            <a:avLst/>
            <a:gdLst/>
            <a:ahLst/>
            <a:cxnLst/>
            <a:rect l="l" t="t" r="r" b="b"/>
            <a:pathLst>
              <a:path w="401320" h="79375">
                <a:moveTo>
                  <a:pt x="0" y="79248"/>
                </a:moveTo>
                <a:lnTo>
                  <a:pt x="400811" y="79248"/>
                </a:lnTo>
                <a:lnTo>
                  <a:pt x="400811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787895"/>
            <a:ext cx="9144000" cy="640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659" y="6515095"/>
            <a:ext cx="2196846" cy="3429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Military</a:t>
            </a:r>
            <a:r>
              <a:rPr spc="5" dirty="0"/>
              <a:t> </a:t>
            </a:r>
            <a:r>
              <a:rPr spc="-5" dirty="0"/>
              <a:t>Sealift</a:t>
            </a:r>
            <a:r>
              <a:rPr spc="10" dirty="0"/>
              <a:t> </a:t>
            </a:r>
            <a:r>
              <a:rPr spc="-5" dirty="0"/>
              <a:t>Command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United</a:t>
            </a:r>
            <a:r>
              <a:rPr dirty="0"/>
              <a:t> </a:t>
            </a:r>
            <a:r>
              <a:rPr spc="-20" dirty="0"/>
              <a:t>We</a:t>
            </a:r>
            <a:r>
              <a:rPr spc="-30" dirty="0"/>
              <a:t> </a:t>
            </a:r>
            <a:r>
              <a:rPr spc="-5" dirty="0"/>
              <a:t>Sail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100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459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19" y="69788"/>
            <a:ext cx="903087" cy="90504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16508"/>
            <a:ext cx="9144000" cy="64135"/>
          </a:xfrm>
          <a:custGeom>
            <a:avLst/>
            <a:gdLst/>
            <a:ahLst/>
            <a:cxnLst/>
            <a:rect l="l" t="t" r="r" b="b"/>
            <a:pathLst>
              <a:path w="9144000" h="64134">
                <a:moveTo>
                  <a:pt x="9144000" y="0"/>
                </a:moveTo>
                <a:lnTo>
                  <a:pt x="0" y="0"/>
                </a:lnTo>
                <a:lnTo>
                  <a:pt x="0" y="64008"/>
                </a:lnTo>
                <a:lnTo>
                  <a:pt x="9144000" y="64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06423"/>
            <a:ext cx="9144000" cy="640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90359"/>
            <a:ext cx="152400" cy="79375"/>
          </a:xfrm>
          <a:custGeom>
            <a:avLst/>
            <a:gdLst/>
            <a:ahLst/>
            <a:cxnLst/>
            <a:rect l="l" t="t" r="r" b="b"/>
            <a:pathLst>
              <a:path w="152400" h="79375">
                <a:moveTo>
                  <a:pt x="0" y="79248"/>
                </a:moveTo>
                <a:lnTo>
                  <a:pt x="152400" y="79248"/>
                </a:lnTo>
                <a:lnTo>
                  <a:pt x="152400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86811" y="6690359"/>
            <a:ext cx="3618229" cy="79375"/>
          </a:xfrm>
          <a:custGeom>
            <a:avLst/>
            <a:gdLst/>
            <a:ahLst/>
            <a:cxnLst/>
            <a:rect l="l" t="t" r="r" b="b"/>
            <a:pathLst>
              <a:path w="3618229" h="79375">
                <a:moveTo>
                  <a:pt x="0" y="79248"/>
                </a:moveTo>
                <a:lnTo>
                  <a:pt x="3617976" y="79248"/>
                </a:lnTo>
                <a:lnTo>
                  <a:pt x="3617976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020811" y="6690359"/>
            <a:ext cx="818515" cy="79375"/>
          </a:xfrm>
          <a:custGeom>
            <a:avLst/>
            <a:gdLst/>
            <a:ahLst/>
            <a:cxnLst/>
            <a:rect l="l" t="t" r="r" b="b"/>
            <a:pathLst>
              <a:path w="818515" h="79375">
                <a:moveTo>
                  <a:pt x="0" y="79248"/>
                </a:moveTo>
                <a:lnTo>
                  <a:pt x="818388" y="79248"/>
                </a:lnTo>
                <a:lnTo>
                  <a:pt x="818388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787895"/>
            <a:ext cx="9144000" cy="640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659" y="6515095"/>
            <a:ext cx="2196846" cy="34290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6144" y="6518146"/>
            <a:ext cx="1367790" cy="339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Military</a:t>
            </a:r>
            <a:r>
              <a:rPr spc="5" dirty="0"/>
              <a:t> </a:t>
            </a:r>
            <a:r>
              <a:rPr spc="-5" dirty="0"/>
              <a:t>Sealift</a:t>
            </a:r>
            <a:r>
              <a:rPr spc="10" dirty="0"/>
              <a:t> </a:t>
            </a:r>
            <a:r>
              <a:rPr spc="-5" dirty="0"/>
              <a:t>Command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United</a:t>
            </a:r>
            <a:r>
              <a:rPr dirty="0"/>
              <a:t> </a:t>
            </a:r>
            <a:r>
              <a:rPr spc="-20" dirty="0"/>
              <a:t>We</a:t>
            </a:r>
            <a:r>
              <a:rPr spc="-30" dirty="0"/>
              <a:t> </a:t>
            </a:r>
            <a:r>
              <a:rPr spc="-5" dirty="0"/>
              <a:t>Sail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100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2444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19" y="69788"/>
            <a:ext cx="903087" cy="9050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Military</a:t>
            </a:r>
            <a:r>
              <a:rPr spc="5" dirty="0"/>
              <a:t> </a:t>
            </a:r>
            <a:r>
              <a:rPr spc="-5" dirty="0"/>
              <a:t>Sealift</a:t>
            </a:r>
            <a:r>
              <a:rPr spc="10" dirty="0"/>
              <a:t> </a:t>
            </a:r>
            <a:r>
              <a:rPr spc="-5" dirty="0"/>
              <a:t>Command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United</a:t>
            </a:r>
            <a:r>
              <a:rPr dirty="0"/>
              <a:t> </a:t>
            </a:r>
            <a:r>
              <a:rPr spc="-20" dirty="0"/>
              <a:t>We</a:t>
            </a:r>
            <a:r>
              <a:rPr spc="-30" dirty="0"/>
              <a:t> </a:t>
            </a:r>
            <a:r>
              <a:rPr spc="-5" dirty="0"/>
              <a:t>Sail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100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4246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719" y="69788"/>
            <a:ext cx="903087" cy="90504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16508"/>
            <a:ext cx="9144000" cy="64135"/>
          </a:xfrm>
          <a:custGeom>
            <a:avLst/>
            <a:gdLst/>
            <a:ahLst/>
            <a:cxnLst/>
            <a:rect l="l" t="t" r="r" b="b"/>
            <a:pathLst>
              <a:path w="9144000" h="64134">
                <a:moveTo>
                  <a:pt x="9144000" y="0"/>
                </a:moveTo>
                <a:lnTo>
                  <a:pt x="0" y="0"/>
                </a:lnTo>
                <a:lnTo>
                  <a:pt x="0" y="64008"/>
                </a:lnTo>
                <a:lnTo>
                  <a:pt x="9144000" y="640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106423"/>
            <a:ext cx="9144000" cy="640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4713" y="271398"/>
            <a:ext cx="5354573" cy="585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757" y="1049269"/>
            <a:ext cx="8460485" cy="2323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sng">
                <a:solidFill>
                  <a:srgbClr val="0000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9201" y="6570112"/>
            <a:ext cx="1999614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Military</a:t>
            </a:r>
            <a:r>
              <a:rPr spc="5" dirty="0"/>
              <a:t> </a:t>
            </a:r>
            <a:r>
              <a:rPr spc="-5" dirty="0"/>
              <a:t>Sealift</a:t>
            </a:r>
            <a:r>
              <a:rPr spc="10" dirty="0"/>
              <a:t> </a:t>
            </a:r>
            <a:r>
              <a:rPr spc="-5" dirty="0"/>
              <a:t>Command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78600" y="6572550"/>
            <a:ext cx="1170304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-5" dirty="0"/>
              <a:t>United</a:t>
            </a:r>
            <a:r>
              <a:rPr dirty="0"/>
              <a:t> </a:t>
            </a:r>
            <a:r>
              <a:rPr spc="-20" dirty="0"/>
              <a:t>We</a:t>
            </a:r>
            <a:r>
              <a:rPr spc="-30" dirty="0"/>
              <a:t> </a:t>
            </a:r>
            <a:r>
              <a:rPr spc="-5" dirty="0"/>
              <a:t>Sail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8122" y="6651066"/>
            <a:ext cx="2171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100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269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34358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2</a:t>
            </a:r>
            <a:r>
              <a:rPr lang="en-US" sz="2800" spc="-10" baseline="30000" dirty="0" smtClean="0"/>
              <a:t>nd</a:t>
            </a:r>
            <a:r>
              <a:rPr lang="en-US" sz="2800" spc="-10" dirty="0" smtClean="0"/>
              <a:t> Fleet – 2022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886200"/>
          </a:xfrm>
          <a:prstGeom prst="rect">
            <a:avLst/>
          </a:prstGeom>
        </p:spPr>
      </p:pic>
      <p:sp>
        <p:nvSpPr>
          <p:cNvPr id="9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5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0670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6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2022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038600"/>
          </a:xfrm>
          <a:prstGeom prst="rect">
            <a:avLst/>
          </a:prstGeom>
        </p:spPr>
      </p:pic>
      <p:sp>
        <p:nvSpPr>
          <p:cNvPr id="10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5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0669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6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2023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962400"/>
          </a:xfrm>
          <a:prstGeom prst="rect">
            <a:avLst/>
          </a:prstGeom>
        </p:spPr>
      </p:pic>
      <p:sp>
        <p:nvSpPr>
          <p:cNvPr id="10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4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4477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6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2024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9144000" cy="3966958"/>
          </a:xfrm>
          <a:prstGeom prst="rect">
            <a:avLst/>
          </a:prstGeom>
        </p:spPr>
      </p:pic>
      <p:sp>
        <p:nvSpPr>
          <p:cNvPr id="9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7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238505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7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2022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lang="en-US" sz="2800" spc="-5" dirty="0" smtClean="0"/>
              <a:t>Loading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733800"/>
          </a:xfrm>
          <a:prstGeom prst="rect">
            <a:avLst/>
          </a:prstGeom>
        </p:spPr>
      </p:pic>
      <p:sp>
        <p:nvSpPr>
          <p:cNvPr id="9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6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238505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7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2023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572000"/>
          </a:xfrm>
          <a:prstGeom prst="rect">
            <a:avLst/>
          </a:prstGeom>
        </p:spPr>
      </p:pic>
      <p:sp>
        <p:nvSpPr>
          <p:cNvPr id="10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0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238505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7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2024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280628"/>
          </a:xfrm>
          <a:prstGeom prst="rect">
            <a:avLst/>
          </a:prstGeom>
        </p:spPr>
      </p:pic>
      <p:sp>
        <p:nvSpPr>
          <p:cNvPr id="10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6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34358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2</a:t>
            </a:r>
            <a:r>
              <a:rPr lang="en-US" sz="2800" spc="-10" baseline="30000" dirty="0" smtClean="0"/>
              <a:t>nd</a:t>
            </a:r>
            <a:r>
              <a:rPr lang="en-US" sz="2800" spc="-10" dirty="0" smtClean="0"/>
              <a:t> Fleet – 2023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219200"/>
            <a:ext cx="9144000" cy="5287578"/>
          </a:xfrm>
          <a:prstGeom prst="rect">
            <a:avLst/>
          </a:prstGeom>
        </p:spPr>
      </p:pic>
      <p:sp>
        <p:nvSpPr>
          <p:cNvPr id="10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0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34358"/>
            <a:ext cx="608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2</a:t>
            </a:r>
            <a:r>
              <a:rPr lang="en-US" sz="2800" spc="-10" baseline="30000" dirty="0" smtClean="0"/>
              <a:t>nd</a:t>
            </a:r>
            <a:r>
              <a:rPr lang="en-US" sz="2800" spc="-10" dirty="0" smtClean="0"/>
              <a:t> Fleet – 2024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264742"/>
            <a:ext cx="9144000" cy="5059858"/>
          </a:xfrm>
          <a:prstGeom prst="rect">
            <a:avLst/>
          </a:prstGeom>
        </p:spPr>
      </p:pic>
      <p:sp>
        <p:nvSpPr>
          <p:cNvPr id="9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4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34358"/>
            <a:ext cx="6324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3</a:t>
            </a:r>
            <a:r>
              <a:rPr lang="en-US" sz="2800" spc="-10" baseline="30000" dirty="0" smtClean="0"/>
              <a:t>rd</a:t>
            </a:r>
            <a:r>
              <a:rPr lang="en-US" sz="2800" spc="-10" dirty="0" smtClean="0"/>
              <a:t> Fleet – 2022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810000"/>
          </a:xfrm>
          <a:prstGeom prst="rect">
            <a:avLst/>
          </a:prstGeom>
        </p:spPr>
      </p:pic>
      <p:sp>
        <p:nvSpPr>
          <p:cNvPr id="9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9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34358"/>
            <a:ext cx="6324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3</a:t>
            </a:r>
            <a:r>
              <a:rPr lang="en-US" sz="2800" spc="-10" baseline="30000" dirty="0" smtClean="0"/>
              <a:t>rd</a:t>
            </a:r>
            <a:r>
              <a:rPr lang="en-US" sz="2800" spc="-10" dirty="0" smtClean="0"/>
              <a:t> Fleet – 2023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190999"/>
          </a:xfrm>
          <a:prstGeom prst="rect">
            <a:avLst/>
          </a:prstGeom>
        </p:spPr>
      </p:pic>
      <p:sp>
        <p:nvSpPr>
          <p:cNvPr id="10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34358"/>
            <a:ext cx="6324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3</a:t>
            </a:r>
            <a:r>
              <a:rPr lang="en-US" sz="2800" spc="-10" baseline="30000" dirty="0" smtClean="0"/>
              <a:t>rd</a:t>
            </a:r>
            <a:r>
              <a:rPr lang="en-US" sz="2800" spc="-10" dirty="0" smtClean="0"/>
              <a:t> Fleet – 2024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3957879"/>
          </a:xfrm>
          <a:prstGeom prst="rect">
            <a:avLst/>
          </a:prstGeom>
        </p:spPr>
      </p:pic>
      <p:sp>
        <p:nvSpPr>
          <p:cNvPr id="10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6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38505"/>
            <a:ext cx="59391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5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2022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</a:t>
            </a:r>
            <a:r>
              <a:rPr lang="en-US" sz="2800" spc="-5" dirty="0" smtClean="0"/>
              <a:t>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810000"/>
          </a:xfrm>
          <a:prstGeom prst="rect">
            <a:avLst/>
          </a:prstGeom>
        </p:spPr>
      </p:pic>
      <p:sp>
        <p:nvSpPr>
          <p:cNvPr id="9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5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38505"/>
            <a:ext cx="59391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5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2023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886200"/>
          </a:xfrm>
          <a:prstGeom prst="rect">
            <a:avLst/>
          </a:prstGeom>
        </p:spPr>
      </p:pic>
      <p:sp>
        <p:nvSpPr>
          <p:cNvPr id="9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0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238505"/>
            <a:ext cx="59391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/>
              <a:t>5</a:t>
            </a:r>
            <a:r>
              <a:rPr lang="en-US" sz="2800" spc="-10" baseline="30000" dirty="0" smtClean="0"/>
              <a:t>th</a:t>
            </a:r>
            <a:r>
              <a:rPr lang="en-US" sz="2800" spc="-10" dirty="0" smtClean="0"/>
              <a:t> Fleet – 2024 </a:t>
            </a:r>
            <a:r>
              <a:rPr sz="2800" spc="-10" dirty="0" smtClean="0"/>
              <a:t>Shipyard</a:t>
            </a:r>
            <a:r>
              <a:rPr sz="2800" spc="45" dirty="0" smtClean="0"/>
              <a:t> </a:t>
            </a:r>
            <a:r>
              <a:rPr sz="2800" spc="-5" dirty="0" smtClean="0"/>
              <a:t>Loading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Military</a:t>
            </a:r>
            <a:r>
              <a:rPr kumimoji="0" sz="1300" b="1" i="1" u="none" strike="noStrike" kern="1200" cap="none" spc="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Sealift</a:t>
            </a:r>
            <a:r>
              <a:rPr kumimoji="0" sz="1300" b="1" i="1" u="none" strike="noStrike" kern="1200" cap="none" spc="1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7965" y="6573160"/>
            <a:ext cx="117030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3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2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300" b="1" i="1" u="none" strike="noStrike" kern="1200" cap="none" spc="-3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1" u="none" strike="noStrike" kern="1200" cap="none" spc="-5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Sail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7488" y="6651066"/>
            <a:ext cx="217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100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3893820"/>
          </a:xfrm>
          <a:prstGeom prst="rect">
            <a:avLst/>
          </a:prstGeom>
        </p:spPr>
      </p:pic>
      <p:sp>
        <p:nvSpPr>
          <p:cNvPr id="9" name="object 16"/>
          <p:cNvSpPr txBox="1"/>
          <p:nvPr/>
        </p:nvSpPr>
        <p:spPr>
          <a:xfrm>
            <a:off x="3971035" y="6492341"/>
            <a:ext cx="1147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SSIFI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0A8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4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219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2nd Fleet – 2022 Shipyard Loading</vt:lpstr>
      <vt:lpstr>2nd Fleet – 2023 Shipyard Loading</vt:lpstr>
      <vt:lpstr>2nd Fleet – 2024 Shipyard Loading</vt:lpstr>
      <vt:lpstr>3rd Fleet – 2022 Shipyard Loading</vt:lpstr>
      <vt:lpstr>3rd Fleet – 2023 Shipyard Loading</vt:lpstr>
      <vt:lpstr>3rd Fleet – 2024 Shipyard Loading</vt:lpstr>
      <vt:lpstr>5th Fleet – 2022 Shipyard Loading</vt:lpstr>
      <vt:lpstr>5th Fleet – 2023 Shipyard Loading</vt:lpstr>
      <vt:lpstr>5th Fleet – 2024 Shipyard Loading</vt:lpstr>
      <vt:lpstr>6th Fleet – 2022 Shipyard Loading</vt:lpstr>
      <vt:lpstr>6th Fleet – 2023 Shipyard Loading</vt:lpstr>
      <vt:lpstr>6th Fleet – 2024 Shipyard Loading</vt:lpstr>
      <vt:lpstr>7th Fleet – 2022 Shipyard Loading</vt:lpstr>
      <vt:lpstr>7th Fleet – 2023 Shipyard Loading</vt:lpstr>
      <vt:lpstr>7th Fleet – 2024 Shipyard Loading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Fleet – 2022 Shipyard Loading</dc:title>
  <dc:creator>Suda, David Allen CIV USN COMSC NORFOLK VA (USA)</dc:creator>
  <cp:lastModifiedBy>Suda, David Allen CIV USN COMSC NORFOLK VA (USA)</cp:lastModifiedBy>
  <cp:revision>3</cp:revision>
  <dcterms:created xsi:type="dcterms:W3CDTF">2022-12-21T21:21:31Z</dcterms:created>
  <dcterms:modified xsi:type="dcterms:W3CDTF">2022-12-21T21:24:31Z</dcterms:modified>
</cp:coreProperties>
</file>